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983" autoAdjust="0"/>
    <p:restoredTop sz="94658"/>
  </p:normalViewPr>
  <p:slideViewPr>
    <p:cSldViewPr snapToGrid="0">
      <p:cViewPr varScale="1">
        <p:scale>
          <a:sx n="124" d="100"/>
          <a:sy n="124" d="100"/>
        </p:scale>
        <p:origin x="2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EA1414-9DDC-181E-6DC2-9831AF487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95A81D-81F0-3BF6-9E6A-C04C708B4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309D04-BE66-4676-A23C-49B22D23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9932EC-315B-DA40-904F-3186CBAE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84C771-CEAC-D775-F5F3-95FFE06A8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57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8C9D55-B020-7EA5-378A-090573771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DC5D4E-A3AD-C42C-C850-0329B5700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3358B4-5161-7A97-1B89-66AAE1AA7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AE6F1B-EE65-6F70-A576-FF6913E8E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36B161-0E03-3FDC-AA23-4488CDA3B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68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B805743-A91B-BD7C-7380-D9868E7A2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AD3586-7C43-8392-C1F6-B804D0D2D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97C14C-E6F0-E225-08C0-F2ED73D9D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F835C9-F33A-BC7A-66E9-ADD608A3D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4CEE5A-0986-DAD8-7F88-4EE0B470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64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C82FBE-837B-9D6A-C213-1A4EEA61C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60063E-86C0-9C28-D6D2-955CEE120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5AA05B-F711-E9C7-B1B7-6983B4833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7F486E-D947-613F-0E66-DF68F6797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A62590-D50C-F88C-B748-B3A571D85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99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BB1EC-57E8-D935-73B6-F1B3DA086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3A2563-2A2F-ADEC-4413-477464273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475DF3-785C-236C-3E42-64B399E0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FC3567-CDC5-34EE-E2DD-8C58BF8DA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E1E277-DADF-F0F2-1886-C011EE46B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94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CA72BD-C586-1A9E-C349-60CD0260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B326DA-D333-961F-4452-374FDA85D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067691-54DD-0EF9-0D27-C96D6D364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12CF6CE-A8B3-BDA1-AC9E-904889E45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CDFFA8-0ED0-5852-BE01-4BBE71E72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46D688-74F2-6D24-98FB-1C9B75D21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6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80F862-3D37-5E8A-133E-54C5A11DB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8F4155-08EE-3A0C-E474-D8850CBB9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AF0F67-6914-FE8E-B75E-2BA100D4F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4D1F33-CADE-2F30-BA67-7D81A19EF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5CFCE3E-6E17-6F25-023B-E1C05FDB4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CF768FE-9799-579B-8ABB-EC9B9BC0A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84972F-5A92-2F31-D1D4-1151A623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15ED434-2896-1361-332C-04C3A36BA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58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F6E712-FCAF-CC45-D8EE-D6641F0CA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83CC1B4-9B5D-B425-9AC2-CF5CDD548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C36628-C7E7-AB7C-3770-D346A5FAA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9E7914-D95B-3833-BC06-0A79A136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0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A925059-983B-1677-FC27-AE593B0F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A8D0F02-4E2F-7446-908E-49C5AC1B9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7CD19E-F6FC-9D3A-99EA-4C7DADC7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63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955E57-096B-F7EE-9F83-CB42CF64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2FC9A3-8DD1-ACA6-F67E-23F5E7184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361A42-B27D-E185-53A3-F8117AD53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0A14B5-A3C8-10FB-EBA6-739F976D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6818C1-CD7A-F613-F048-01521D11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CE9262-8419-B23D-A90E-63F6083F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674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D4FD41-F8D4-35B8-BD0E-99CD2F406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AB66AB8-AC0A-9AD8-DD71-F7C8F16C7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606A1A-9C6D-353D-4F93-FFFB4FFC6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966877-D763-C985-85C3-CCC730C24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D9F7C-8E9A-CBD2-5E04-4485C45E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F5D1BD-2DD9-60FC-3FDC-AC62A1811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43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texte, insecte, capture d’écran, invertébré&#10;&#10;Description générée automatiquement">
            <a:extLst>
              <a:ext uri="{FF2B5EF4-FFF2-40B4-BE49-F238E27FC236}">
                <a16:creationId xmlns:a16="http://schemas.microsoft.com/office/drawing/2014/main" id="{35D6F4B6-8061-89E6-2862-6484C443BD0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A5C09EA-3C5A-83B6-C7F4-4BB765504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8A261B-E487-F0B9-42A2-A2147E08D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8CC9A3-73FA-D43C-990E-995587F77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F28158-7DC2-4D7A-AACC-04B090DFAA25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DF35DA-0D19-A7FE-7F6E-12C603031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18A610-284E-586D-4E8B-FBBF04B304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D4B592-A30B-4ED7-91EE-85B4CE5A0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32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F5A1A7-A17D-38A3-CD29-8C37827115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9172E0-54C5-E531-AFD7-C6A9FE18AF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406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Christophe SCHWOB</dc:creator>
  <cp:lastModifiedBy>Lucie Ferrando</cp:lastModifiedBy>
  <cp:revision>2</cp:revision>
  <dcterms:created xsi:type="dcterms:W3CDTF">2024-07-10T09:33:20Z</dcterms:created>
  <dcterms:modified xsi:type="dcterms:W3CDTF">2024-09-23T14:07:56Z</dcterms:modified>
</cp:coreProperties>
</file>