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389"/>
    <a:srgbClr val="005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67D82-56BF-454B-893F-33C18C5319B7}" v="2" dt="2025-03-13T14:36:13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18"/>
  </p:normalViewPr>
  <p:slideViewPr>
    <p:cSldViewPr snapToGrid="0">
      <p:cViewPr varScale="1">
        <p:scale>
          <a:sx n="101" d="100"/>
          <a:sy n="101" d="100"/>
        </p:scale>
        <p:origin x="22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27A399-9416-9C04-E4D1-F5536D04A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9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9752DB-4300-ECBE-EA56-3AA69330C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9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94DD55-CC4B-A247-C120-81C62CD45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781B47-4014-6288-D189-8D5FCDFD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555A11-1B57-74CE-3339-6D6ED939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 descr="Une image contenant texte, Police, capture d’écran, logo&#10;&#10;Le contenu généré par l’IA peut être incorrect.">
            <a:extLst>
              <a:ext uri="{FF2B5EF4-FFF2-40B4-BE49-F238E27FC236}">
                <a16:creationId xmlns:a16="http://schemas.microsoft.com/office/drawing/2014/main" id="{44239353-34BB-6DCA-913D-AFA25B260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15875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97E9C11-F02C-456B-BD12-5E55004885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56350"/>
            <a:ext cx="12192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6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C816BB-8CCD-2E57-0267-973747FC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7B13D0-FDDA-2957-AA8C-B951ED9FB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5AA239-9025-4541-B5EE-F74050DE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15C189-9D09-FA0B-57AD-921DAC13C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1FF8F9-7C2C-6BDE-9832-527FE5981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87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63FB362-956B-0E35-DFB1-3103FFE9C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323B44-BC3D-32BE-8E53-534E62A21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AE72C9-5A6B-E3BF-C83F-9E11A19B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7843A-2462-DB50-8146-10A12028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C7986-7D93-C15B-4F0F-3E5E461B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0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629BC-6D62-B8FB-3B0E-52457320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6E5290-4B0C-87C2-4BFB-2FA89A9E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363D24-396B-7B98-718A-78C771515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91B26B-B20F-1036-DE0E-42D9BF45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DD4C8-3D46-9052-BDF6-D85FD4AB5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77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216F9-88C9-3D49-3A23-83D370A32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D3AC42-AC33-DCC6-D8BD-856B57422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E42D8B-A474-FF76-B1C8-1E3F52D2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426334-C90B-0309-9C8B-A52C2C9E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EB0F2-477B-3BC3-B6F0-8889114E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97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B4E88-B551-0BC6-2F90-9C6C0C4B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18D3D7-7EDB-FC75-4747-D39E1BA02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494EC1-C7E2-949F-6896-712C67AC5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1FB290-5CB5-77AE-49A2-1E283006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DB9889-12CF-1E5B-5BEA-C607BC08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FC662B-4B6B-6EEB-2A4A-C3E57A9C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4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2EFB0-99FF-E208-FAB4-45774B47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8959B5-4A72-E6B3-FC33-0C192F7A7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950B7A-F62A-2F22-C97F-8D667E122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F766DC-156A-7B16-8DB5-912048A4B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C6874A9-7D42-A7EB-BBC3-8CEE0FB6B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FF74E5-68A3-BF69-A977-77A6BD549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6ADC9A-8F6E-CF13-3B91-B8A90494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111379B-DCCC-6E4B-9FC0-09012D266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96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6DE44-9C63-0F3D-BFC1-67E3EDE5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ECE705-A9A7-8530-D6BF-757CFA38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72B5E9-87F2-A3AB-8CDF-C9B14FC7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3C8F05C-1D03-1302-41B1-57F99989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24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729E88-3A41-8D6B-834D-90D0708B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1096A93-6B49-8F02-D4C5-53E46497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B27CF7-A778-BAB9-8AD9-2D982DD6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3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13E06-B6B9-AC91-B7BB-C0E4A223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02CF23-11D6-430D-951A-B514FD756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F4F76F-68F9-270F-62BA-360482BEB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95FD8D-26D9-DF17-3E46-DFE17442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7CBCE2-95A6-FA1F-7882-D2C9EE4F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0339D5-2FA4-7393-1716-3D8F491D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0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5B276-78D2-FE51-279E-64C1782A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4BB3D3-F248-94BA-03E3-CF3DB836B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62CE63-61B5-D585-26AF-885845E15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3F05B0-FFCC-AFF9-FDE0-CDB475CA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7B1FB6-E9B9-2480-6ECF-FBB8450C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C4D00E-006B-ACDB-D274-E26E99F5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27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19147B-33FE-4AE0-FBA4-61B83F6D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38A4B9-C679-1E3A-64A7-33FDA88FB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4D80FC-2E2E-E626-4255-BDE1CA673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2F381-80F0-204D-84F9-8CED6E55926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644417-8C49-7785-7BE3-54AAA1BD3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62E837-30DC-E742-E228-A02785DD6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9DECED-C8EB-174B-8C84-576A72BC9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59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AF33E-4D07-79DE-B0BA-5BAB3D8F3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330466-2673-A1D5-F679-679B771107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4352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Perrine Neel</dc:creator>
  <cp:keywords/>
  <dc:description/>
  <cp:lastModifiedBy>Microsoft Office User</cp:lastModifiedBy>
  <cp:revision>1</cp:revision>
  <dcterms:created xsi:type="dcterms:W3CDTF">2025-03-13T13:19:49Z</dcterms:created>
  <dcterms:modified xsi:type="dcterms:W3CDTF">2025-03-14T08:59:22Z</dcterms:modified>
  <cp:category/>
</cp:coreProperties>
</file>