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7389"/>
    <a:srgbClr val="005D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267D82-56BF-454B-893F-33C18C5319B7}" v="2" dt="2025-03-13T14:36:13.3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/>
    <p:restoredTop sz="94618"/>
  </p:normalViewPr>
  <p:slideViewPr>
    <p:cSldViewPr snapToGrid="0">
      <p:cViewPr varScale="1">
        <p:scale>
          <a:sx n="101" d="100"/>
          <a:sy n="101" d="100"/>
        </p:scale>
        <p:origin x="224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27A399-9416-9C04-E4D1-F5536D04A2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09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79752DB-4300-ECBE-EA56-3AA69330CD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9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94DD55-CC4B-A247-C120-81C62CD45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F381-80F0-204D-84F9-8CED6E55926D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781B47-4014-6288-D189-8D5FCDFD8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555A11-1B57-74CE-3339-6D6ED9398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ECED-C8EB-174B-8C84-576A72BC9D57}" type="slidenum">
              <a:rPr lang="fr-FR" smtClean="0"/>
              <a:t>‹N°›</a:t>
            </a:fld>
            <a:endParaRPr lang="fr-FR"/>
          </a:p>
        </p:txBody>
      </p:sp>
      <p:pic>
        <p:nvPicPr>
          <p:cNvPr id="10" name="Image 9" descr="Une image contenant texte, Police, capture d’écran, logo&#10;&#10;Le contenu généré par l’IA peut être incorrect.">
            <a:extLst>
              <a:ext uri="{FF2B5EF4-FFF2-40B4-BE49-F238E27FC236}">
                <a16:creationId xmlns:a16="http://schemas.microsoft.com/office/drawing/2014/main" id="{44239353-34BB-6DCA-913D-AFA25B260A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1587500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097E9C11-F02C-456B-BD12-5E550048857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356350"/>
            <a:ext cx="121920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263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C816BB-8CCD-2E57-0267-973747FC4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47B13D0-FDDA-2957-AA8C-B951ED9FBB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5AA239-9025-4541-B5EE-F74050DEB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F381-80F0-204D-84F9-8CED6E55926D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15C189-9D09-FA0B-57AD-921DAC13C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1FF8F9-7C2C-6BDE-9832-527FE5981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ECED-C8EB-174B-8C84-576A72BC9D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5878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63FB362-956B-0E35-DFB1-3103FFE9CA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323B44-BC3D-32BE-8E53-534E62A211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AE72C9-5A6B-E3BF-C83F-9E11A19B8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F381-80F0-204D-84F9-8CED6E55926D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07843A-2462-DB50-8146-10A120283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0C7986-7D93-C15B-4F0F-3E5E461BB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ECED-C8EB-174B-8C84-576A72BC9D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804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E629BC-6D62-B8FB-3B0E-524573207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6E5290-4B0C-87C2-4BFB-2FA89A9EF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363D24-396B-7B98-718A-78C771515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F381-80F0-204D-84F9-8CED6E55926D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91B26B-B20F-1036-DE0E-42D9BF454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2DD4C8-3D46-9052-BDF6-D85FD4AB5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ECED-C8EB-174B-8C84-576A72BC9D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3777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1216F9-88C9-3D49-3A23-83D370A32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6D3AC42-AC33-DCC6-D8BD-856B57422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E42D8B-A474-FF76-B1C8-1E3F52D2E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F381-80F0-204D-84F9-8CED6E55926D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426334-C90B-0309-9C8B-A52C2C9EE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2EB0F2-477B-3BC3-B6F0-8889114E7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ECED-C8EB-174B-8C84-576A72BC9D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7979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BB4E88-B551-0BC6-2F90-9C6C0C4BE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18D3D7-7EDB-FC75-4747-D39E1BA029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5494EC1-C7E2-949F-6896-712C67AC5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D1FB290-5CB5-77AE-49A2-1E283006B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F381-80F0-204D-84F9-8CED6E55926D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CDB9889-12CF-1E5B-5BEA-C607BC08A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2FC662B-4B6B-6EEB-2A4A-C3E57A9C6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ECED-C8EB-174B-8C84-576A72BC9D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04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72EFB0-99FF-E208-FAB4-45774B477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18959B5-4A72-E6B3-FC33-0C192F7A7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2950B7A-F62A-2F22-C97F-8D667E122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BF766DC-156A-7B16-8DB5-912048A4BE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C6874A9-7D42-A7EB-BBC3-8CEE0FB6B1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EFF74E5-68A3-BF69-A977-77A6BD549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F381-80F0-204D-84F9-8CED6E55926D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26ADC9A-8F6E-CF13-3B91-B8A904949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111379B-DCCC-6E4B-9FC0-09012D266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ECED-C8EB-174B-8C84-576A72BC9D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962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E6DE44-9C63-0F3D-BFC1-67E3EDE5C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6ECE705-A9A7-8530-D6BF-757CFA385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F381-80F0-204D-84F9-8CED6E55926D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C72B5E9-87F2-A3AB-8CDF-C9B14FC79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3C8F05C-1D03-1302-41B1-57F999892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ECED-C8EB-174B-8C84-576A72BC9D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424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F729E88-3A41-8D6B-834D-90D0708B8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F381-80F0-204D-84F9-8CED6E55926D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1096A93-6B49-8F02-D4C5-53E46497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EB27CF7-A778-BAB9-8AD9-2D982DD6D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ECED-C8EB-174B-8C84-576A72BC9D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230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213E06-B6B9-AC91-B7BB-C0E4A2236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02CF23-11D6-430D-951A-B514FD756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9F4F76F-68F9-270F-62BA-360482BEBB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A95FD8D-26D9-DF17-3E46-DFE17442F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F381-80F0-204D-84F9-8CED6E55926D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97CBCE2-95A6-FA1F-7882-D2C9EE4F6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E0339D5-2FA4-7393-1716-3D8F491D0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ECED-C8EB-174B-8C84-576A72BC9D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5030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E5B276-78D2-FE51-279E-64C1782A6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04BB3D3-F248-94BA-03E3-CF3DB836BA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D62CE63-61B5-D585-26AF-885845E154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3F05B0-FFCC-AFF9-FDE0-CDB475CA4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F381-80F0-204D-84F9-8CED6E55926D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57B1FB6-E9B9-2480-6ECF-FBB8450C0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C4D00E-006B-ACDB-D274-E26E99F5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ECED-C8EB-174B-8C84-576A72BC9D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627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319147B-33FE-4AE0-FBA4-61B83F6D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B38A4B9-C679-1E3A-64A7-33FDA88FB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4D80FC-2E2E-E626-4255-BDE1CA6732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62F381-80F0-204D-84F9-8CED6E55926D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644417-8C49-7785-7BE3-54AAA1BD3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62E837-30DC-E742-E228-A02785DD6A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9DECED-C8EB-174B-8C84-576A72BC9D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6597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DAF33E-4D07-79DE-B0BA-5BAB3D8F33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A330466-2673-A1D5-F679-679B771107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14352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0</Words>
  <Application>Microsoft Macintosh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Thème Office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Perrine Neel</dc:creator>
  <cp:keywords/>
  <dc:description/>
  <cp:lastModifiedBy>Microsoft Office User</cp:lastModifiedBy>
  <cp:revision>1</cp:revision>
  <dcterms:created xsi:type="dcterms:W3CDTF">2025-03-13T13:19:49Z</dcterms:created>
  <dcterms:modified xsi:type="dcterms:W3CDTF">2025-03-14T08:59:22Z</dcterms:modified>
  <cp:category/>
</cp:coreProperties>
</file>