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33"/>
  </p:normalViewPr>
  <p:slideViewPr>
    <p:cSldViewPr snapToGrid="0" snapToObjects="1">
      <p:cViewPr varScale="1">
        <p:scale>
          <a:sx n="90" d="100"/>
          <a:sy n="90" d="100"/>
        </p:scale>
        <p:origin x="19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FEF2D3-98B7-474D-A1C5-7F4A334954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57E3CA4-BA83-8B4D-A2E2-4FB2820724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A6966AC-326E-6B42-BBA6-8B7A843BB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59965-6F3A-B44A-8EB4-ECAD936B21D3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5AA0C19-A900-FB42-9080-1C8A05A17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A66B41-2F0A-A548-99BB-3D3D38642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8AE24-E310-9F42-B2FB-E2386DDE2B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5270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ABF2F7-86F6-0348-B3E5-38D8A6F4E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5A432FD-0512-1245-AD66-256A78F8A2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B673A7D-8E86-2A4F-AAB6-DA588664B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59965-6F3A-B44A-8EB4-ECAD936B21D3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07894C3-16B4-C041-8AED-F0FC17613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4731B5E-31A5-9845-AE1C-2D301F1E2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8AE24-E310-9F42-B2FB-E2386DDE2B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4233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5D0C3B94-D365-4241-80B3-A4FAE38FEA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94E108D-AB0B-7646-AE78-753BB1DDFF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DDCFAD9-F7DE-0E4C-A70C-5B8E16F86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59965-6F3A-B44A-8EB4-ECAD936B21D3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0C3E9BA-C2F8-BF41-8FA1-77E33FB21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4174E11-2F1E-A845-AB47-CAD214A17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8AE24-E310-9F42-B2FB-E2386DDE2B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382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08E85B-E27B-AB41-A57E-69C5A15B6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4DB1302-898B-1942-A6D5-110B6CEB5E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DE7A581-6B86-1547-ADA8-0E4A719EC9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59965-6F3A-B44A-8EB4-ECAD936B21D3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8DDC29A-4AA3-C744-9CA5-C162DB370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C8FAFAF-926F-C448-93C2-F2F0ECCE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8AE24-E310-9F42-B2FB-E2386DDE2B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8469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3DC3BCC-9E46-D945-9266-EB5919923C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4AFA130-699E-ED46-B9A5-78114C2853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9725DBA-C224-9647-A99C-69815A07A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59965-6F3A-B44A-8EB4-ECAD936B21D3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93BA05A-43EB-C64F-AD0B-B9AF352D1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95130C5-A1CD-4945-ADCA-9843F42DF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8AE24-E310-9F42-B2FB-E2386DDE2B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3107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B8B036-A812-DE49-A31B-884EC8451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B515200-61DA-FA45-A72C-8219BD406E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C992506-04C2-0941-ACF7-8DFF428DCC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CCE1054-F38E-E845-8B82-4D3D4AF4F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59965-6F3A-B44A-8EB4-ECAD936B21D3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958BED4-5AB2-BD42-AE33-5E215E6C0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422800F-54EA-7C41-88B3-28283D66C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8AE24-E310-9F42-B2FB-E2386DDE2B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9932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E71831-077C-5444-923A-F16C9A88B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33E6009-358F-AC4B-8061-F800C90890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5299DB8-0423-F048-9D86-43E3D37A38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60F96ED-2EC8-5C46-B869-DAD81AD8D1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D27B58E-5EE8-F248-83D7-7FCA7234FD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CBB4D84-854C-984C-B0EA-790617169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59965-6F3A-B44A-8EB4-ECAD936B21D3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5668035-F475-C44F-BE4E-9E00A53B5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3ADB3B5-2429-404F-BDBE-2147AD7F7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8AE24-E310-9F42-B2FB-E2386DDE2B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1602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AEA2FA-3B83-3F40-B1B3-70C787FE7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3DB483A-A95A-EF45-9B0F-37E0A0730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59965-6F3A-B44A-8EB4-ECAD936B21D3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C901EBA-3A06-CE43-B8A7-D46C29A47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AF3F17B-56AF-B54C-9879-7B2C611FB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8AE24-E310-9F42-B2FB-E2386DDE2B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7876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0FCF02E-AE39-E049-967B-4749B6D2A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59965-6F3A-B44A-8EB4-ECAD936B21D3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CE3405C-E86C-1E42-B857-7D514C8E0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26D0FE0-7D78-CE4F-ABC2-67D29EA94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8AE24-E310-9F42-B2FB-E2386DDE2B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3657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D35ABEB-561A-624B-BB83-C69DA5A174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1CED28B-5C46-AB4C-9A1A-46C1D0FFEA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F1F44C6-4996-7643-BC9E-734979B3E5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D8340B6-7AA4-9F4C-A36F-65D9FB1A9C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59965-6F3A-B44A-8EB4-ECAD936B21D3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F212303-648C-E748-ABD6-44C994675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62CCEA3-DAED-5140-90B0-D4698A42D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8AE24-E310-9F42-B2FB-E2386DDE2B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0243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392836A-2F10-C54E-A3E5-63C39551F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0680378-F777-DA43-825C-879813435C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595A98D-5A31-E340-9CA6-5BE1EE56F0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EEE5A23-1083-0248-8F5A-D89C894F4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59965-6F3A-B44A-8EB4-ECAD936B21D3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80D3FD6-5980-F743-8A21-4F5989562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733DBE8-60DA-394D-BE89-F7F6C88D2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8AE24-E310-9F42-B2FB-E2386DDE2B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4124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A130623-FE9C-7F4A-BDB1-89EBEA3A5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D5BE3DF-1B06-A241-B529-D8DDE76853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440C102-7366-AB4E-97D8-34F82B09A3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59965-6F3A-B44A-8EB4-ECAD936B21D3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6CCAE72-7CB8-674E-A2D2-ABAF681D58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6E0ABC8-522D-A445-A18B-E41D83E7EC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58AE24-E310-9F42-B2FB-E2386DDE2B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2425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100D23AD-2C93-9E42-89BB-9CDC363AF9F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4287" y="1"/>
            <a:ext cx="6157912" cy="1416320"/>
          </a:xfr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E7E2654F-B026-354E-953D-294958DBE34A}"/>
              </a:ext>
            </a:extLst>
          </p:cNvPr>
          <p:cNvSpPr txBox="1"/>
          <p:nvPr/>
        </p:nvSpPr>
        <p:spPr>
          <a:xfrm>
            <a:off x="400050" y="1671638"/>
            <a:ext cx="11387138" cy="4657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2467085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0</Words>
  <Application>Microsoft Macintosh PowerPoint</Application>
  <PresentationFormat>Grand écran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Microsoft Office User</dc:creator>
  <cp:lastModifiedBy>Microsoft Office User</cp:lastModifiedBy>
  <cp:revision>2</cp:revision>
  <dcterms:created xsi:type="dcterms:W3CDTF">2023-10-30T11:25:18Z</dcterms:created>
  <dcterms:modified xsi:type="dcterms:W3CDTF">2023-10-30T11:37:46Z</dcterms:modified>
</cp:coreProperties>
</file>