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3"/>
    <p:restoredTop sz="94658"/>
  </p:normalViewPr>
  <p:slideViewPr>
    <p:cSldViewPr snapToGrid="0">
      <p:cViewPr varScale="1">
        <p:scale>
          <a:sx n="116" d="100"/>
          <a:sy n="116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153E1CDA-8D84-A0B9-50BE-67D804E809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95249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3BA9601-F5BA-7CB9-D521-7BFD43CE6A2D}"/>
              </a:ext>
            </a:extLst>
          </p:cNvPr>
          <p:cNvSpPr/>
          <p:nvPr userDrawn="1"/>
        </p:nvSpPr>
        <p:spPr>
          <a:xfrm>
            <a:off x="0" y="6606282"/>
            <a:ext cx="12192000" cy="261991"/>
          </a:xfrm>
          <a:prstGeom prst="rect">
            <a:avLst/>
          </a:prstGeom>
          <a:solidFill>
            <a:srgbClr val="0171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2561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8C7F88-BD6F-CDD9-8E79-A6E5BA1B0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955C7BC-6FA6-139E-7ABE-301CF8F0F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4A81AA-0699-D251-1871-FDB68C83F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1846830-F2DE-A543-8A4D-40A7CD8E2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664A74-E5BD-8290-988F-ABBE982DA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953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36405D1-295F-7C08-52D0-3CD8B27BF9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547F17A-DA79-984B-EC78-AD61605986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636301E-2FF8-CE57-D5D0-64BF9F02A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2180C58-40BD-53AE-0A81-9F8A92975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21D9B85-5B4E-3A1B-0043-8091D7F19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65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0BC4F3-9F27-E0D4-D1AD-77F7228FA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363A7D-0C83-80D7-BDE2-5F5A64873F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37F8E3-5434-23ED-EBD7-9F98B53AF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40F625-5E18-2648-4993-99B32257A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79A75F-E317-D5CB-2707-46DEE39EF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32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8324D9-2CCB-8D1C-F4DA-B32B8611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99DF15-F787-C475-E32E-5A24244A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759707-DB91-6517-BE4C-B4EEE18EB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C0E234F-B5FE-8EC3-17CA-8C9C12184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D55A08-8311-04AC-C682-2D127A889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4666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E07C23-208C-1589-DB9A-004FE1A11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983AE5F-79B1-04FF-4E51-2F865CA6A6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2A7C46F-233B-1619-F0BD-08D5CC27D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C3D8106-56BA-CC67-4696-CA072A311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9A85236-60C3-CE56-C2F0-EF0C796A3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67E6400-372F-09D6-5847-10268EAB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003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6B4BF0-D1F9-E4BD-C5E6-C5C03C7AA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9296D3-5A4C-B427-9F98-F2E28D7BC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4400287-A468-5071-A3C0-C394C21768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59B5BD6-FEC3-83FB-E17D-2756D30600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BBA555F-7542-B56E-A7A5-167A6E4CB0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3510539-030B-CA62-4810-38A261E08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AC79089-C788-5E80-E93C-C1E0281C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52B501E-30A0-222E-84FF-3E9746735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240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3DF433-FE46-C1F2-ED8B-F270AA1AE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C542056-BDC7-FC25-42E9-BF755A1F0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3E4485E-91FB-43E2-D97A-C9DEB9A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18FD44-0CE8-EAE6-7593-40D9DEBBC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3751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29EA879-2242-9908-81A2-E10110A2E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D3321EB-5816-70CC-853F-A82F0474E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26E0299-1450-B41C-70B9-8374CD3F9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37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FDE72F-3199-F289-B5CA-8604B6CAC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1D5E01-C404-9734-F858-CCF8EB523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55D0BB2-A6A9-EAFD-88A4-B503C3D99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E5FDE5-C20E-B9D9-ACE2-6B8AB553B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47F591E-69F5-E310-4B71-8C3434773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686BD46-C320-CE98-7F90-C376545AA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262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99546B-C6A7-B377-21EC-C6963D85A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D0CCC63-7897-47CC-4FFD-2BDAEB1CD8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98731FC-DD22-CCD5-EC9C-C2B38C194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BD663D9-91A2-CFE7-EE14-EEB2D5658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E054B55-38DD-0935-8D8B-A4F8EFA2C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E71DA7E-234C-85C6-F8B9-00466B386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814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AC5F2DA-D61B-12ED-355D-2C48AC16C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41A0EF-023A-76DC-7A0E-58014794E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167632-CE5A-503F-9471-BAB100F861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92BAA0-C558-3F45-83F3-3B2361460935}" type="datetimeFigureOut">
              <a:rPr lang="fr-FR" smtClean="0"/>
              <a:t>05/03/2026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78F54C0-358F-4370-0B76-BF5399CF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1FE6AC-57D4-265C-F065-F89E9674A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34E738-0911-B840-AF96-2A21C5E7AD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75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797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39B1C7D9E99A4EA19C21C763766C60" ma:contentTypeVersion="19" ma:contentTypeDescription="Crée un document." ma:contentTypeScope="" ma:versionID="f7f48f813dcee6c2ccb0f8eb8ab5ac63">
  <xsd:schema xmlns:xsd="http://www.w3.org/2001/XMLSchema" xmlns:xs="http://www.w3.org/2001/XMLSchema" xmlns:p="http://schemas.microsoft.com/office/2006/metadata/properties" xmlns:ns2="c5e3e863-e495-4ff0-8ada-7fcbe9d82698" xmlns:ns3="25f40283-d6de-4d59-9d98-ef9ab82f12be" targetNamespace="http://schemas.microsoft.com/office/2006/metadata/properties" ma:root="true" ma:fieldsID="72488a48987a22fda4f970be778d2f87" ns2:_="" ns3:_="">
    <xsd:import namespace="c5e3e863-e495-4ff0-8ada-7fcbe9d82698"/>
    <xsd:import namespace="25f40283-d6de-4d59-9d98-ef9ab82f12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e3e863-e495-4ff0-8ada-7fcbe9d826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0d3e225c-4d5c-4b9f-93b4-516fbe9c43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0283-d6de-4d59-9d98-ef9ab82f12be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62e7fe9-8ace-4d74-b745-d977de374dd9}" ma:internalName="TaxCatchAll" ma:showField="CatchAllData" ma:web="25f40283-d6de-4d59-9d98-ef9ab82f12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5e3e863-e495-4ff0-8ada-7fcbe9d82698">
      <Terms xmlns="http://schemas.microsoft.com/office/infopath/2007/PartnerControls"/>
    </lcf76f155ced4ddcb4097134ff3c332f>
    <TaxCatchAll xmlns="25f40283-d6de-4d59-9d98-ef9ab82f12be" xsi:nil="true"/>
  </documentManagement>
</p:properties>
</file>

<file path=customXml/itemProps1.xml><?xml version="1.0" encoding="utf-8"?>
<ds:datastoreItem xmlns:ds="http://schemas.openxmlformats.org/officeDocument/2006/customXml" ds:itemID="{B6CA24E2-A878-467F-8905-64E0691A040F}"/>
</file>

<file path=customXml/itemProps2.xml><?xml version="1.0" encoding="utf-8"?>
<ds:datastoreItem xmlns:ds="http://schemas.openxmlformats.org/officeDocument/2006/customXml" ds:itemID="{90C84CA4-4503-462F-91EC-7157073524FF}"/>
</file>

<file path=customXml/itemProps3.xml><?xml version="1.0" encoding="utf-8"?>
<ds:datastoreItem xmlns:ds="http://schemas.openxmlformats.org/officeDocument/2006/customXml" ds:itemID="{1E3DEF37-9075-4B05-98C2-8396ADB5869E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Perrine Neel</dc:creator>
  <cp:keywords/>
  <dc:description/>
  <cp:lastModifiedBy>Perrine Neel</cp:lastModifiedBy>
  <cp:revision>1</cp:revision>
  <dcterms:created xsi:type="dcterms:W3CDTF">2026-03-05T13:39:28Z</dcterms:created>
  <dcterms:modified xsi:type="dcterms:W3CDTF">2026-03-05T13:43:32Z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0x0101000E39B1C7D9E99A4EA19C21C763766C60</vt:lpwstr>
  </property>
</Properties>
</file>