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trictFirstAndLastChars="0" saveSubsetFonts="1">
  <p:sldMasterIdLst>
    <p:sldMasterId id="2147483648" r:id="rId1"/>
    <p:sldMasterId id="2147484338" r:id="rId2"/>
    <p:sldMasterId id="2147484342" r:id="rId3"/>
  </p:sldMasterIdLst>
  <p:notesMasterIdLst>
    <p:notesMasterId r:id="rId10"/>
  </p:notesMasterIdLst>
  <p:handoutMasterIdLst>
    <p:handoutMasterId r:id="rId11"/>
  </p:handoutMasterIdLst>
  <p:sldIdLst>
    <p:sldId id="256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26" autoAdjust="0"/>
  </p:normalViewPr>
  <p:slideViewPr>
    <p:cSldViewPr>
      <p:cViewPr varScale="1">
        <p:scale>
          <a:sx n="161" d="100"/>
          <a:sy n="161" d="100"/>
        </p:scale>
        <p:origin x="784" y="19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5" d="100"/>
          <a:sy n="75" d="100"/>
        </p:scale>
        <p:origin x="2520" y="5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7DE1919-1CF9-0C79-28B5-83733DEFC8B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2AD8DD9-591F-6CAF-6B9E-1DDCA6E6CA4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fld id="{525E2CA1-0242-AD49-9A13-304C196494F4}" type="datetimeFigureOut">
              <a:rPr lang="fr-FR"/>
              <a:pPr>
                <a:defRPr/>
              </a:pPr>
              <a:t>25/09/2026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01F9173-5A25-2F82-4F76-CFE418D1E1D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F35FBF1-FB0B-A375-F0C8-C3298F58652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fld id="{DEDEFD03-DDAC-FF46-A82A-04E95159CFA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17F09D53-65F5-8630-D613-25C85C66760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4366278-D7CC-C353-479C-14DE6EF07C3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" charset="0"/>
              </a:defRPr>
            </a:lvl1pPr>
          </a:lstStyle>
          <a:p>
            <a:pPr>
              <a:defRPr/>
            </a:pPr>
            <a:fld id="{F5FAA996-2D8F-814C-B62F-BBC306C70142}" type="datetimeFigureOut">
              <a:rPr lang="fr-FR"/>
              <a:pPr>
                <a:defRPr/>
              </a:pPr>
              <a:t>25/09/2026</a:t>
            </a:fld>
            <a:endParaRPr lang="fr-FR"/>
          </a:p>
        </p:txBody>
      </p:sp>
      <p:sp>
        <p:nvSpPr>
          <p:cNvPr id="4" name="Espace réservé de l'image des diapositives 3">
            <a:extLst>
              <a:ext uri="{FF2B5EF4-FFF2-40B4-BE49-F238E27FC236}">
                <a16:creationId xmlns:a16="http://schemas.microsoft.com/office/drawing/2014/main" id="{A4D4502B-C83F-D374-6675-FD29B2815C2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>
            <a:extLst>
              <a:ext uri="{FF2B5EF4-FFF2-40B4-BE49-F238E27FC236}">
                <a16:creationId xmlns:a16="http://schemas.microsoft.com/office/drawing/2014/main" id="{F7243E46-B000-62D3-E6D9-2BB6EF1CA2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/>
              <a:t>Modifiez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926692C-B69E-1E27-697D-4410A41FEBC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D12CCE0-FF7F-9C44-D3AB-D1AD329380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anose="02020603050405020304" pitchFamily="18" charset="0"/>
              </a:defRPr>
            </a:lvl1pPr>
          </a:lstStyle>
          <a:p>
            <a:pPr>
              <a:defRPr/>
            </a:pPr>
            <a:fld id="{FC7A5C22-907E-814D-8DB3-DB40C59C3C1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A343991D-56AB-7956-182E-9558E92D73F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85800" y="3136900"/>
            <a:ext cx="7772400" cy="110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fr-FR" altLang="fr-FR" sz="25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Modifiez le style du titre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020490"/>
            <a:ext cx="7772400" cy="1102519"/>
          </a:xfrm>
          <a:prstGeom prst="rect">
            <a:avLst/>
          </a:prstGeom>
        </p:spPr>
        <p:txBody>
          <a:bodyPr anchor="ctr"/>
          <a:lstStyle>
            <a:lvl1pPr>
              <a:defRPr sz="3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361673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23529" y="2067694"/>
            <a:ext cx="8568952" cy="288032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4" name="Title 10"/>
          <p:cNvSpPr>
            <a:spLocks noGrp="1"/>
          </p:cNvSpPr>
          <p:nvPr>
            <p:ph type="title"/>
          </p:nvPr>
        </p:nvSpPr>
        <p:spPr>
          <a:xfrm>
            <a:off x="323529" y="1518299"/>
            <a:ext cx="8568952" cy="405380"/>
          </a:xfrm>
          <a:prstGeom prst="rect">
            <a:avLst/>
          </a:prstGeom>
        </p:spPr>
        <p:txBody>
          <a:bodyPr/>
          <a:lstStyle>
            <a:lvl1pPr algn="l"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3457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1273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FC1BC84C-35FE-836B-91B0-3DD2016B0B7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85800" y="3136900"/>
            <a:ext cx="7772400" cy="110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fr-FR" altLang="fr-FR" sz="25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Modifiez le style du titre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020490"/>
            <a:ext cx="7772400" cy="1102519"/>
          </a:xfrm>
          <a:prstGeom prst="rect">
            <a:avLst/>
          </a:prstGeom>
        </p:spPr>
        <p:txBody>
          <a:bodyPr anchor="ctr"/>
          <a:lstStyle>
            <a:lvl1pPr>
              <a:defRPr sz="3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420075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323529" y="1635646"/>
            <a:ext cx="8568952" cy="3312368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 dirty="0"/>
          </a:p>
        </p:txBody>
      </p:sp>
      <p:sp>
        <p:nvSpPr>
          <p:cNvPr id="4" name="Title 10"/>
          <p:cNvSpPr>
            <a:spLocks noGrp="1"/>
          </p:cNvSpPr>
          <p:nvPr>
            <p:ph type="title"/>
          </p:nvPr>
        </p:nvSpPr>
        <p:spPr>
          <a:xfrm>
            <a:off x="323529" y="1086251"/>
            <a:ext cx="8568952" cy="405380"/>
          </a:xfrm>
          <a:prstGeom prst="rect">
            <a:avLst/>
          </a:prstGeom>
        </p:spPr>
        <p:txBody>
          <a:bodyPr/>
          <a:lstStyle>
            <a:lvl1pPr algn="l">
              <a:defRPr sz="2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3525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 3">
            <a:extLst>
              <a:ext uri="{FF2B5EF4-FFF2-40B4-BE49-F238E27FC236}">
                <a16:creationId xmlns:a16="http://schemas.microsoft.com/office/drawing/2014/main" id="{F4957607-8409-7A5D-9894-11E8E38FEC2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40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50" r:id="rId1"/>
    <p:sldLayoutId id="2147484347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  <a:ea typeface="MS PGothic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  <a:ea typeface="MS PGothic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  <a:ea typeface="MS PGothic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  <a:ea typeface="MS PGothic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Image 11">
            <a:extLst>
              <a:ext uri="{FF2B5EF4-FFF2-40B4-BE49-F238E27FC236}">
                <a16:creationId xmlns:a16="http://schemas.microsoft.com/office/drawing/2014/main" id="{8A8DF617-0185-1195-FA84-2B499596F3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25" y="4664075"/>
            <a:ext cx="352425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48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  <a:ea typeface="MS PGothic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  <a:ea typeface="MS PGothic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  <a:ea typeface="MS PGothic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  <a:ea typeface="MS PGothic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Image 7">
            <a:extLst>
              <a:ext uri="{FF2B5EF4-FFF2-40B4-BE49-F238E27FC236}">
                <a16:creationId xmlns:a16="http://schemas.microsoft.com/office/drawing/2014/main" id="{25D01A19-99B2-EA12-AEA2-39BF183DE6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51" r:id="rId1"/>
    <p:sldLayoutId id="2147484349" r:id="rId2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1">
            <a:extLst>
              <a:ext uri="{FF2B5EF4-FFF2-40B4-BE49-F238E27FC236}">
                <a16:creationId xmlns:a16="http://schemas.microsoft.com/office/drawing/2014/main" id="{A722065C-1351-8C58-395B-F670BAE99A6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685800" y="2020888"/>
            <a:ext cx="7772400" cy="1101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endParaRPr lang="fr-FR" altLang="fr-F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86">
            <a:extLst>
              <a:ext uri="{FF2B5EF4-FFF2-40B4-BE49-F238E27FC236}">
                <a16:creationId xmlns:a16="http://schemas.microsoft.com/office/drawing/2014/main" id="{C3B92092-7632-6041-B109-FF437A0E5721}"/>
              </a:ext>
            </a:extLst>
          </p:cNvPr>
          <p:cNvSpPr txBox="1"/>
          <p:nvPr/>
        </p:nvSpPr>
        <p:spPr>
          <a:xfrm>
            <a:off x="179512" y="583587"/>
            <a:ext cx="8784976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NL" sz="1200" b="1" dirty="0">
                <a:solidFill>
                  <a:srgbClr val="4E6672"/>
                </a:solidFill>
              </a:rPr>
              <a:t>Presenter:</a:t>
            </a:r>
            <a:r>
              <a:rPr lang="en-NL" sz="1200" dirty="0">
                <a:solidFill>
                  <a:srgbClr val="4E6672"/>
                </a:solidFill>
              </a:rPr>
              <a:t> 			</a:t>
            </a:r>
          </a:p>
          <a:p>
            <a:pPr>
              <a:buNone/>
            </a:pPr>
            <a:r>
              <a:rPr lang="en-NL" sz="1200" b="1" dirty="0">
                <a:solidFill>
                  <a:srgbClr val="4E6672"/>
                </a:solidFill>
              </a:rPr>
              <a:t>Presentation / Session:</a:t>
            </a:r>
            <a:r>
              <a:rPr lang="en-NL" sz="1200" dirty="0">
                <a:solidFill>
                  <a:srgbClr val="4E6672"/>
                </a:solidFill>
              </a:rPr>
              <a:t> 		</a:t>
            </a:r>
          </a:p>
          <a:p>
            <a:pPr>
              <a:buNone/>
            </a:pPr>
            <a:endParaRPr lang="en-NL" sz="1200" b="1" dirty="0">
              <a:solidFill>
                <a:srgbClr val="4E6672"/>
              </a:solidFill>
            </a:endParaRPr>
          </a:p>
          <a:p>
            <a:pPr>
              <a:buNone/>
            </a:pPr>
            <a:r>
              <a:rPr lang="en-NL" sz="1200" b="1" dirty="0">
                <a:solidFill>
                  <a:srgbClr val="4E6672"/>
                </a:solidFill>
              </a:rPr>
              <a:t>Industry Relationships</a:t>
            </a:r>
          </a:p>
          <a:p>
            <a:pPr>
              <a:buNone/>
            </a:pPr>
            <a:r>
              <a:rPr lang="en-NL" sz="1200" b="1" dirty="0">
                <a:solidFill>
                  <a:srgbClr val="4E6672"/>
                </a:solidFill>
              </a:rPr>
              <a:t>Do you have any relevant financial or professional relationship with an industry/commercial organisation?</a:t>
            </a:r>
            <a:endParaRPr lang="en-NL" sz="1200" dirty="0">
              <a:solidFill>
                <a:srgbClr val="4E6672"/>
              </a:solidFill>
            </a:endParaRPr>
          </a:p>
          <a:p>
            <a:pPr>
              <a:buNone/>
            </a:pPr>
            <a:r>
              <a:rPr lang="en-NL" sz="1200" dirty="0">
                <a:solidFill>
                  <a:srgbClr val="4E6672"/>
                </a:solidFill>
              </a:rPr>
              <a:t>☐ </a:t>
            </a:r>
            <a:r>
              <a:rPr lang="en-NL" sz="1200" b="1" dirty="0">
                <a:solidFill>
                  <a:srgbClr val="4E6672"/>
                </a:solidFill>
              </a:rPr>
              <a:t>No</a:t>
            </a:r>
            <a:endParaRPr lang="en-NL" sz="1200" dirty="0">
              <a:solidFill>
                <a:srgbClr val="4E6672"/>
              </a:solidFill>
            </a:endParaRPr>
          </a:p>
          <a:p>
            <a:pPr>
              <a:buNone/>
            </a:pPr>
            <a:r>
              <a:rPr lang="en-NL" sz="1200" dirty="0">
                <a:solidFill>
                  <a:srgbClr val="4E6672"/>
                </a:solidFill>
              </a:rPr>
              <a:t>☐ </a:t>
            </a:r>
            <a:r>
              <a:rPr lang="en-NL" sz="1200" b="1" dirty="0">
                <a:solidFill>
                  <a:srgbClr val="4E6672"/>
                </a:solidFill>
              </a:rPr>
              <a:t>Yes</a:t>
            </a:r>
          </a:p>
          <a:p>
            <a:pPr>
              <a:buNone/>
            </a:pPr>
            <a:endParaRPr lang="en-NL" sz="1200" b="1" dirty="0">
              <a:solidFill>
                <a:srgbClr val="4E6672"/>
              </a:solidFill>
            </a:endParaRPr>
          </a:p>
          <a:p>
            <a:r>
              <a:rPr lang="en-NL" sz="1200" b="1" dirty="0">
                <a:solidFill>
                  <a:srgbClr val="4E6672"/>
                </a:solidFill>
              </a:rPr>
              <a:t>Nature of relationship:</a:t>
            </a:r>
            <a:br>
              <a:rPr lang="en-NL" sz="1200" dirty="0">
                <a:solidFill>
                  <a:srgbClr val="4E6672"/>
                </a:solidFill>
              </a:rPr>
            </a:br>
            <a:r>
              <a:rPr lang="en-NL" sz="1200" dirty="0">
                <a:solidFill>
                  <a:srgbClr val="4E6672"/>
                </a:solidFill>
              </a:rPr>
              <a:t>☐ Consultancy / Advisory Board: 	</a:t>
            </a:r>
            <a:br>
              <a:rPr lang="en-NL" sz="1200" dirty="0">
                <a:solidFill>
                  <a:srgbClr val="4E6672"/>
                </a:solidFill>
              </a:rPr>
            </a:br>
            <a:r>
              <a:rPr lang="en-NL" sz="1200" dirty="0">
                <a:solidFill>
                  <a:srgbClr val="4E6672"/>
                </a:solidFill>
              </a:rPr>
              <a:t>☐ Speaker / Faculty: 		</a:t>
            </a:r>
          </a:p>
          <a:p>
            <a:r>
              <a:rPr lang="en-NL" sz="1200" dirty="0">
                <a:solidFill>
                  <a:srgbClr val="4E6672"/>
                </a:solidFill>
              </a:rPr>
              <a:t>☐ Research Support:</a:t>
            </a:r>
            <a:br>
              <a:rPr lang="en-NL" sz="1200" dirty="0">
                <a:solidFill>
                  <a:srgbClr val="4E6672"/>
                </a:solidFill>
              </a:rPr>
            </a:br>
            <a:r>
              <a:rPr lang="en-NL" sz="1200" dirty="0">
                <a:solidFill>
                  <a:srgbClr val="4E6672"/>
                </a:solidFill>
              </a:rPr>
              <a:t>☐ Grant / Sponsorship:</a:t>
            </a:r>
            <a:br>
              <a:rPr lang="en-NL" sz="1200" dirty="0">
                <a:solidFill>
                  <a:srgbClr val="4E6672"/>
                </a:solidFill>
              </a:rPr>
            </a:br>
            <a:r>
              <a:rPr lang="en-NL" sz="1200" dirty="0">
                <a:solidFill>
                  <a:srgbClr val="4E6672"/>
                </a:solidFill>
              </a:rPr>
              <a:t>☐ Employment:</a:t>
            </a:r>
          </a:p>
          <a:p>
            <a:r>
              <a:rPr lang="en-NL" sz="1200" dirty="0">
                <a:solidFill>
                  <a:srgbClr val="4E6672"/>
                </a:solidFill>
              </a:rPr>
              <a:t>☐ Stake/shareholder:</a:t>
            </a:r>
            <a:br>
              <a:rPr lang="en-NL" sz="1200" dirty="0">
                <a:solidFill>
                  <a:srgbClr val="4E6672"/>
                </a:solidFill>
              </a:rPr>
            </a:br>
            <a:r>
              <a:rPr lang="en-NL" sz="1200" dirty="0">
                <a:solidFill>
                  <a:srgbClr val="4E6672"/>
                </a:solidFill>
              </a:rPr>
              <a:t>☐ Other: ______________________________</a:t>
            </a:r>
          </a:p>
          <a:p>
            <a:pPr>
              <a:buNone/>
            </a:pPr>
            <a:endParaRPr lang="en-NL" sz="1200" dirty="0">
              <a:solidFill>
                <a:srgbClr val="4E6672"/>
              </a:solidFill>
            </a:endParaRPr>
          </a:p>
          <a:p>
            <a:r>
              <a:rPr lang="en-NL" sz="1200" b="1" dirty="0">
                <a:solidFill>
                  <a:srgbClr val="4E6672"/>
                </a:solidFill>
              </a:rPr>
              <a:t>Declaration</a:t>
            </a:r>
          </a:p>
          <a:p>
            <a:r>
              <a:rPr lang="en-NL" sz="1200" dirty="0">
                <a:solidFill>
                  <a:srgbClr val="4E6672"/>
                </a:solidFill>
              </a:rPr>
              <a:t>☐ I confirm that the information provided above is complete and accurate </a:t>
            </a:r>
            <a:r>
              <a:rPr lang="en-GB" sz="1200" dirty="0">
                <a:solidFill>
                  <a:srgbClr val="4E6672"/>
                </a:solidFill>
              </a:rPr>
              <a:t>regarding my interests during the past three years</a:t>
            </a:r>
            <a:r>
              <a:rPr lang="en-NL" sz="1200" dirty="0">
                <a:solidFill>
                  <a:srgbClr val="4E6672"/>
                </a:solidFill>
              </a:rPr>
              <a:t>.</a:t>
            </a:r>
          </a:p>
          <a:p>
            <a:pPr>
              <a:buNone/>
            </a:pPr>
            <a:r>
              <a:rPr lang="en-NL" sz="1200" dirty="0">
                <a:solidFill>
                  <a:srgbClr val="4E6672"/>
                </a:solidFill>
              </a:rPr>
              <a:t>	</a:t>
            </a:r>
          </a:p>
          <a:p>
            <a:pPr>
              <a:buNone/>
            </a:pPr>
            <a:br>
              <a:rPr lang="en-NL" sz="1200" dirty="0">
                <a:solidFill>
                  <a:srgbClr val="4E6672"/>
                </a:solidFill>
              </a:rPr>
            </a:br>
            <a:endParaRPr lang="en-NL" sz="1200" dirty="0">
              <a:solidFill>
                <a:srgbClr val="4E6672"/>
              </a:solidFill>
            </a:endParaRPr>
          </a:p>
        </p:txBody>
      </p:sp>
      <p:sp>
        <p:nvSpPr>
          <p:cNvPr id="6" name="TextBox 79">
            <a:extLst>
              <a:ext uri="{FF2B5EF4-FFF2-40B4-BE49-F238E27FC236}">
                <a16:creationId xmlns:a16="http://schemas.microsoft.com/office/drawing/2014/main" id="{9872F72A-5435-5FC5-5165-B023C9799CFF}"/>
              </a:ext>
            </a:extLst>
          </p:cNvPr>
          <p:cNvSpPr txBox="1"/>
          <p:nvPr/>
        </p:nvSpPr>
        <p:spPr>
          <a:xfrm>
            <a:off x="1153952" y="15903"/>
            <a:ext cx="7902222" cy="574064"/>
          </a:xfrm>
          <a:prstGeom prst="rect">
            <a:avLst/>
          </a:prstGeom>
          <a:noFill/>
        </p:spPr>
        <p:txBody>
          <a:bodyPr wrap="square">
            <a:normAutofit fontScale="92500" lnSpcReduction="10000"/>
          </a:bodyPr>
          <a:lstStyle>
            <a:defPPr>
              <a:defRPr lang="en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NL" sz="3600" b="1" dirty="0">
                <a:solidFill>
                  <a:srgbClr val="4E6672"/>
                </a:solidFill>
              </a:rPr>
              <a:t>EFAS – Conflict of Interest Declaration</a:t>
            </a:r>
          </a:p>
        </p:txBody>
      </p:sp>
      <p:sp>
        <p:nvSpPr>
          <p:cNvPr id="7" name="TextBox 76">
            <a:extLst>
              <a:ext uri="{FF2B5EF4-FFF2-40B4-BE49-F238E27FC236}">
                <a16:creationId xmlns:a16="http://schemas.microsoft.com/office/drawing/2014/main" id="{0625147F-1184-E25C-EC5B-87B666425CB6}"/>
              </a:ext>
            </a:extLst>
          </p:cNvPr>
          <p:cNvSpPr txBox="1"/>
          <p:nvPr/>
        </p:nvSpPr>
        <p:spPr>
          <a:xfrm>
            <a:off x="162880" y="4236747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NL" sz="1200" b="1" dirty="0">
                <a:solidFill>
                  <a:srgbClr val="4E6672"/>
                </a:solidFill>
              </a:rPr>
              <a:t>Presenter</a:t>
            </a:r>
            <a:r>
              <a:rPr lang="en-NL" sz="1600" b="1" dirty="0">
                <a:solidFill>
                  <a:srgbClr val="4E6672"/>
                </a:solidFill>
              </a:rPr>
              <a:t> </a:t>
            </a:r>
            <a:r>
              <a:rPr lang="en-NL" sz="1200" b="1" dirty="0">
                <a:solidFill>
                  <a:srgbClr val="4E6672"/>
                </a:solidFill>
              </a:rPr>
              <a:t>signature:</a:t>
            </a:r>
          </a:p>
          <a:p>
            <a:pPr>
              <a:buNone/>
            </a:pPr>
            <a:r>
              <a:rPr lang="en-NL" sz="1200" b="1" dirty="0">
                <a:solidFill>
                  <a:srgbClr val="4E6672"/>
                </a:solidFill>
              </a:rPr>
              <a:t>Date: October 2026</a:t>
            </a:r>
            <a:endParaRPr lang="en-NL" sz="1200" dirty="0">
              <a:solidFill>
                <a:srgbClr val="4E6672"/>
              </a:solidFill>
            </a:endParaRP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DDEE7BBC-1AA3-7A25-7A6F-C506A3CF258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850" y="1635125"/>
            <a:ext cx="8569325" cy="33131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0243" name="Titre 5">
            <a:extLst>
              <a:ext uri="{FF2B5EF4-FFF2-40B4-BE49-F238E27FC236}">
                <a16:creationId xmlns:a16="http://schemas.microsoft.com/office/drawing/2014/main" id="{7EE017C0-4EC8-E39F-9B01-7F380D208E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23850" y="1085850"/>
            <a:ext cx="8569325" cy="406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56A0938-7EF6-0794-2191-F5EFE79C66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850" y="1635125"/>
            <a:ext cx="8569325" cy="33131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11267" name="Titre 3">
            <a:extLst>
              <a:ext uri="{FF2B5EF4-FFF2-40B4-BE49-F238E27FC236}">
                <a16:creationId xmlns:a16="http://schemas.microsoft.com/office/drawing/2014/main" id="{1193082A-36D6-3636-81CD-20D588369E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23850" y="1085850"/>
            <a:ext cx="8569325" cy="406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F6DB98A-1AC8-3EF5-D822-47DB2A33284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850" y="1635125"/>
            <a:ext cx="8569325" cy="331311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2291" name="Titre 3">
            <a:extLst>
              <a:ext uri="{FF2B5EF4-FFF2-40B4-BE49-F238E27FC236}">
                <a16:creationId xmlns:a16="http://schemas.microsoft.com/office/drawing/2014/main" id="{BBC93F77-7850-CE9E-AF5D-E187D8967A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23850" y="1085850"/>
            <a:ext cx="8569325" cy="406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altLang="fr-F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07780BD7-5CA9-8E6B-8703-42D37F5372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3BA360A6-E940-D697-7D74-82948DCED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5888003"/>
      </p:ext>
    </p:extLst>
  </p:cSld>
  <p:clrMapOvr>
    <a:masterClrMapping/>
  </p:clrMapOvr>
</p:sld>
</file>

<file path=ppt/theme/theme1.xml><?xml version="1.0" encoding="utf-8"?>
<a:theme xmlns:a="http://schemas.openxmlformats.org/drawingml/2006/main" name="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1280</TotalTime>
  <Words>114</Words>
  <Application>Microsoft Macintosh PowerPoint</Application>
  <PresentationFormat>Affichage à l'écran (16:9)</PresentationFormat>
  <Paragraphs>19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6</vt:i4>
      </vt:variant>
    </vt:vector>
  </HeadingPairs>
  <TitlesOfParts>
    <vt:vector size="17" baseType="lpstr">
      <vt:lpstr>Times</vt:lpstr>
      <vt:lpstr>MS PGothic</vt:lpstr>
      <vt:lpstr>Arial</vt:lpstr>
      <vt:lpstr>Calibri</vt:lpstr>
      <vt:lpstr>Aptos Display</vt:lpstr>
      <vt:lpstr>Aptos</vt:lpstr>
      <vt:lpstr>Arial Bold</vt:lpstr>
      <vt:lpstr>Wingdings</vt:lpstr>
      <vt:lpstr>Nouvelle présentation</vt:lpstr>
      <vt:lpstr>1_Nouvelle présentation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mcocongres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sabine di benedetto</dc:creator>
  <cp:lastModifiedBy>Vanina Falleni</cp:lastModifiedBy>
  <cp:revision>51</cp:revision>
  <dcterms:created xsi:type="dcterms:W3CDTF">2015-03-05T08:13:49Z</dcterms:created>
  <dcterms:modified xsi:type="dcterms:W3CDTF">2026-09-25T13:07:47Z</dcterms:modified>
</cp:coreProperties>
</file>