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</p:sldIdLst>
  <p:sldSz cx="47520225" cy="27000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58"/>
  </p:normalViewPr>
  <p:slideViewPr>
    <p:cSldViewPr snapToGrid="0">
      <p:cViewPr varScale="1">
        <p:scale>
          <a:sx n="20" d="100"/>
          <a:sy n="20" d="100"/>
        </p:scale>
        <p:origin x="6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0028" y="4418785"/>
            <a:ext cx="35640169" cy="9400070"/>
          </a:xfrm>
        </p:spPr>
        <p:txBody>
          <a:bodyPr anchor="b"/>
          <a:lstStyle>
            <a:lvl1pPr algn="ctr">
              <a:defRPr sz="2338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40028" y="14181357"/>
            <a:ext cx="35640169" cy="6518796"/>
          </a:xfrm>
        </p:spPr>
        <p:txBody>
          <a:bodyPr/>
          <a:lstStyle>
            <a:lvl1pPr marL="0" indent="0" algn="ctr">
              <a:buNone/>
              <a:defRPr sz="9354"/>
            </a:lvl1pPr>
            <a:lvl2pPr marL="1782028" indent="0" algn="ctr">
              <a:buNone/>
              <a:defRPr sz="7795"/>
            </a:lvl2pPr>
            <a:lvl3pPr marL="3564057" indent="0" algn="ctr">
              <a:buNone/>
              <a:defRPr sz="7016"/>
            </a:lvl3pPr>
            <a:lvl4pPr marL="5346085" indent="0" algn="ctr">
              <a:buNone/>
              <a:defRPr sz="6236"/>
            </a:lvl4pPr>
            <a:lvl5pPr marL="7128114" indent="0" algn="ctr">
              <a:buNone/>
              <a:defRPr sz="6236"/>
            </a:lvl5pPr>
            <a:lvl6pPr marL="8910142" indent="0" algn="ctr">
              <a:buNone/>
              <a:defRPr sz="6236"/>
            </a:lvl6pPr>
            <a:lvl7pPr marL="10692171" indent="0" algn="ctr">
              <a:buNone/>
              <a:defRPr sz="6236"/>
            </a:lvl7pPr>
            <a:lvl8pPr marL="12474199" indent="0" algn="ctr">
              <a:buNone/>
              <a:defRPr sz="6236"/>
            </a:lvl8pPr>
            <a:lvl9pPr marL="14256228" indent="0" algn="ctr">
              <a:buNone/>
              <a:defRPr sz="6236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67015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1592BAA0-C558-3F45-83F3-3B2361460935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741075" y="25025187"/>
            <a:ext cx="16038076" cy="143751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561159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F534E738-0911-B840-AF96-2A21C5E7A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8636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67015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1592BAA0-C558-3F45-83F3-3B2361460935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741075" y="25025187"/>
            <a:ext cx="16038076" cy="143751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561159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F534E738-0911-B840-AF96-2A21C5E7A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0237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4006661" y="1437511"/>
            <a:ext cx="10246549" cy="22881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67015" y="1437511"/>
            <a:ext cx="30145643" cy="2288142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67015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1592BAA0-C558-3F45-83F3-3B2361460935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741075" y="25025187"/>
            <a:ext cx="16038076" cy="143751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561159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F534E738-0911-B840-AF96-2A21C5E7A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9636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153E1CDA-8D84-A0B9-50BE-67D804E809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2"/>
            <a:ext cx="47520229" cy="37500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BA9601-F5BA-7CB9-D521-7BFD43CE6A2D}"/>
              </a:ext>
            </a:extLst>
          </p:cNvPr>
          <p:cNvSpPr/>
          <p:nvPr userDrawn="1"/>
        </p:nvSpPr>
        <p:spPr>
          <a:xfrm>
            <a:off x="0" y="26009179"/>
            <a:ext cx="47520225" cy="1031468"/>
          </a:xfrm>
          <a:prstGeom prst="rect">
            <a:avLst/>
          </a:prstGeom>
          <a:solidFill>
            <a:srgbClr val="017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7444"/>
          </a:p>
        </p:txBody>
      </p:sp>
    </p:spTree>
    <p:extLst>
      <p:ext uri="{BB962C8B-B14F-4D97-AF65-F5344CB8AC3E}">
        <p14:creationId xmlns:p14="http://schemas.microsoft.com/office/powerpoint/2010/main" val="1237275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67015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1592BAA0-C558-3F45-83F3-3B2361460935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741075" y="25025187"/>
            <a:ext cx="16038076" cy="143751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561159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F534E738-0911-B840-AF96-2A21C5E7A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46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265" y="6731304"/>
            <a:ext cx="40986194" cy="11231331"/>
          </a:xfrm>
        </p:spPr>
        <p:txBody>
          <a:bodyPr anchor="b"/>
          <a:lstStyle>
            <a:lvl1pPr>
              <a:defRPr sz="2338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265" y="18068888"/>
            <a:ext cx="40986194" cy="5906292"/>
          </a:xfrm>
        </p:spPr>
        <p:txBody>
          <a:bodyPr/>
          <a:lstStyle>
            <a:lvl1pPr marL="0" indent="0">
              <a:buNone/>
              <a:defRPr sz="9354">
                <a:solidFill>
                  <a:schemeClr val="tx1">
                    <a:tint val="82000"/>
                  </a:schemeClr>
                </a:solidFill>
              </a:defRPr>
            </a:lvl1pPr>
            <a:lvl2pPr marL="1782028" indent="0">
              <a:buNone/>
              <a:defRPr sz="7795">
                <a:solidFill>
                  <a:schemeClr val="tx1">
                    <a:tint val="82000"/>
                  </a:schemeClr>
                </a:solidFill>
              </a:defRPr>
            </a:lvl2pPr>
            <a:lvl3pPr marL="3564057" indent="0">
              <a:buNone/>
              <a:defRPr sz="7016">
                <a:solidFill>
                  <a:schemeClr val="tx1">
                    <a:tint val="82000"/>
                  </a:schemeClr>
                </a:solidFill>
              </a:defRPr>
            </a:lvl3pPr>
            <a:lvl4pPr marL="5346085" indent="0">
              <a:buNone/>
              <a:defRPr sz="6236">
                <a:solidFill>
                  <a:schemeClr val="tx1">
                    <a:tint val="82000"/>
                  </a:schemeClr>
                </a:solidFill>
              </a:defRPr>
            </a:lvl4pPr>
            <a:lvl5pPr marL="7128114" indent="0">
              <a:buNone/>
              <a:defRPr sz="6236">
                <a:solidFill>
                  <a:schemeClr val="tx1">
                    <a:tint val="82000"/>
                  </a:schemeClr>
                </a:solidFill>
              </a:defRPr>
            </a:lvl5pPr>
            <a:lvl6pPr marL="8910142" indent="0">
              <a:buNone/>
              <a:defRPr sz="6236">
                <a:solidFill>
                  <a:schemeClr val="tx1">
                    <a:tint val="82000"/>
                  </a:schemeClr>
                </a:solidFill>
              </a:defRPr>
            </a:lvl6pPr>
            <a:lvl7pPr marL="10692171" indent="0">
              <a:buNone/>
              <a:defRPr sz="6236">
                <a:solidFill>
                  <a:schemeClr val="tx1">
                    <a:tint val="82000"/>
                  </a:schemeClr>
                </a:solidFill>
              </a:defRPr>
            </a:lvl7pPr>
            <a:lvl8pPr marL="12474199" indent="0">
              <a:buNone/>
              <a:defRPr sz="6236">
                <a:solidFill>
                  <a:schemeClr val="tx1">
                    <a:tint val="82000"/>
                  </a:schemeClr>
                </a:solidFill>
              </a:defRPr>
            </a:lvl8pPr>
            <a:lvl9pPr marL="14256228" indent="0">
              <a:buNone/>
              <a:defRPr sz="623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67015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1592BAA0-C558-3F45-83F3-3B2361460935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741075" y="25025187"/>
            <a:ext cx="16038076" cy="143751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561159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F534E738-0911-B840-AF96-2A21C5E7A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888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67015" y="7187553"/>
            <a:ext cx="20196096" cy="17131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57114" y="7187553"/>
            <a:ext cx="20196096" cy="17131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267015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1592BAA0-C558-3F45-83F3-3B2361460935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41075" y="25025187"/>
            <a:ext cx="16038076" cy="143751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3561159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F534E738-0911-B840-AF96-2A21C5E7A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8109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3205" y="1437512"/>
            <a:ext cx="40986194" cy="521879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73207" y="6618801"/>
            <a:ext cx="20103281" cy="3243772"/>
          </a:xfrm>
        </p:spPr>
        <p:txBody>
          <a:bodyPr anchor="b"/>
          <a:lstStyle>
            <a:lvl1pPr marL="0" indent="0">
              <a:buNone/>
              <a:defRPr sz="9354" b="1"/>
            </a:lvl1pPr>
            <a:lvl2pPr marL="1782028" indent="0">
              <a:buNone/>
              <a:defRPr sz="7795" b="1"/>
            </a:lvl2pPr>
            <a:lvl3pPr marL="3564057" indent="0">
              <a:buNone/>
              <a:defRPr sz="7016" b="1"/>
            </a:lvl3pPr>
            <a:lvl4pPr marL="5346085" indent="0">
              <a:buNone/>
              <a:defRPr sz="6236" b="1"/>
            </a:lvl4pPr>
            <a:lvl5pPr marL="7128114" indent="0">
              <a:buNone/>
              <a:defRPr sz="6236" b="1"/>
            </a:lvl5pPr>
            <a:lvl6pPr marL="8910142" indent="0">
              <a:buNone/>
              <a:defRPr sz="6236" b="1"/>
            </a:lvl6pPr>
            <a:lvl7pPr marL="10692171" indent="0">
              <a:buNone/>
              <a:defRPr sz="6236" b="1"/>
            </a:lvl7pPr>
            <a:lvl8pPr marL="12474199" indent="0">
              <a:buNone/>
              <a:defRPr sz="6236" b="1"/>
            </a:lvl8pPr>
            <a:lvl9pPr marL="14256228" indent="0">
              <a:buNone/>
              <a:defRPr sz="6236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73207" y="9862573"/>
            <a:ext cx="20103281" cy="1450635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57114" y="6618801"/>
            <a:ext cx="20202285" cy="3243772"/>
          </a:xfrm>
        </p:spPr>
        <p:txBody>
          <a:bodyPr anchor="b"/>
          <a:lstStyle>
            <a:lvl1pPr marL="0" indent="0">
              <a:buNone/>
              <a:defRPr sz="9354" b="1"/>
            </a:lvl1pPr>
            <a:lvl2pPr marL="1782028" indent="0">
              <a:buNone/>
              <a:defRPr sz="7795" b="1"/>
            </a:lvl2pPr>
            <a:lvl3pPr marL="3564057" indent="0">
              <a:buNone/>
              <a:defRPr sz="7016" b="1"/>
            </a:lvl3pPr>
            <a:lvl4pPr marL="5346085" indent="0">
              <a:buNone/>
              <a:defRPr sz="6236" b="1"/>
            </a:lvl4pPr>
            <a:lvl5pPr marL="7128114" indent="0">
              <a:buNone/>
              <a:defRPr sz="6236" b="1"/>
            </a:lvl5pPr>
            <a:lvl6pPr marL="8910142" indent="0">
              <a:buNone/>
              <a:defRPr sz="6236" b="1"/>
            </a:lvl6pPr>
            <a:lvl7pPr marL="10692171" indent="0">
              <a:buNone/>
              <a:defRPr sz="6236" b="1"/>
            </a:lvl7pPr>
            <a:lvl8pPr marL="12474199" indent="0">
              <a:buNone/>
              <a:defRPr sz="6236" b="1"/>
            </a:lvl8pPr>
            <a:lvl9pPr marL="14256228" indent="0">
              <a:buNone/>
              <a:defRPr sz="6236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57114" y="9862573"/>
            <a:ext cx="20202285" cy="1450635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267015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1592BAA0-C558-3F45-83F3-3B2361460935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5741075" y="25025187"/>
            <a:ext cx="16038076" cy="143751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3561159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F534E738-0911-B840-AF96-2A21C5E7A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608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267015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1592BAA0-C558-3F45-83F3-3B2361460935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741075" y="25025187"/>
            <a:ext cx="16038076" cy="143751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3561159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F534E738-0911-B840-AF96-2A21C5E7A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1404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267015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1592BAA0-C558-3F45-83F3-3B2361460935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5741075" y="25025187"/>
            <a:ext cx="16038076" cy="143751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561159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F534E738-0911-B840-AF96-2A21C5E7A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4148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3207" y="1800013"/>
            <a:ext cx="15326508" cy="6300047"/>
          </a:xfrm>
        </p:spPr>
        <p:txBody>
          <a:bodyPr anchor="b"/>
          <a:lstStyle>
            <a:lvl1pPr>
              <a:defRPr sz="1247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02285" y="3887531"/>
            <a:ext cx="24057114" cy="19187642"/>
          </a:xfrm>
        </p:spPr>
        <p:txBody>
          <a:bodyPr/>
          <a:lstStyle>
            <a:lvl1pPr>
              <a:defRPr sz="12473"/>
            </a:lvl1pPr>
            <a:lvl2pPr>
              <a:defRPr sz="10914"/>
            </a:lvl2pPr>
            <a:lvl3pPr>
              <a:defRPr sz="9354"/>
            </a:lvl3pPr>
            <a:lvl4pPr>
              <a:defRPr sz="7795"/>
            </a:lvl4pPr>
            <a:lvl5pPr>
              <a:defRPr sz="7795"/>
            </a:lvl5pPr>
            <a:lvl6pPr>
              <a:defRPr sz="7795"/>
            </a:lvl6pPr>
            <a:lvl7pPr>
              <a:defRPr sz="7795"/>
            </a:lvl7pPr>
            <a:lvl8pPr>
              <a:defRPr sz="7795"/>
            </a:lvl8pPr>
            <a:lvl9pPr>
              <a:defRPr sz="779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73207" y="8100060"/>
            <a:ext cx="15326508" cy="15006363"/>
          </a:xfrm>
        </p:spPr>
        <p:txBody>
          <a:bodyPr/>
          <a:lstStyle>
            <a:lvl1pPr marL="0" indent="0">
              <a:buNone/>
              <a:defRPr sz="6236"/>
            </a:lvl1pPr>
            <a:lvl2pPr marL="1782028" indent="0">
              <a:buNone/>
              <a:defRPr sz="5457"/>
            </a:lvl2pPr>
            <a:lvl3pPr marL="3564057" indent="0">
              <a:buNone/>
              <a:defRPr sz="4677"/>
            </a:lvl3pPr>
            <a:lvl4pPr marL="5346085" indent="0">
              <a:buNone/>
              <a:defRPr sz="3898"/>
            </a:lvl4pPr>
            <a:lvl5pPr marL="7128114" indent="0">
              <a:buNone/>
              <a:defRPr sz="3898"/>
            </a:lvl5pPr>
            <a:lvl6pPr marL="8910142" indent="0">
              <a:buNone/>
              <a:defRPr sz="3898"/>
            </a:lvl6pPr>
            <a:lvl7pPr marL="10692171" indent="0">
              <a:buNone/>
              <a:defRPr sz="3898"/>
            </a:lvl7pPr>
            <a:lvl8pPr marL="12474199" indent="0">
              <a:buNone/>
              <a:defRPr sz="3898"/>
            </a:lvl8pPr>
            <a:lvl9pPr marL="14256228" indent="0">
              <a:buNone/>
              <a:defRPr sz="389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267015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1592BAA0-C558-3F45-83F3-3B2361460935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41075" y="25025187"/>
            <a:ext cx="16038076" cy="143751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3561159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F534E738-0911-B840-AF96-2A21C5E7A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0342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3207" y="1800013"/>
            <a:ext cx="15326508" cy="6300047"/>
          </a:xfrm>
        </p:spPr>
        <p:txBody>
          <a:bodyPr anchor="b"/>
          <a:lstStyle>
            <a:lvl1pPr>
              <a:defRPr sz="1247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202285" y="3887531"/>
            <a:ext cx="24057114" cy="19187642"/>
          </a:xfrm>
        </p:spPr>
        <p:txBody>
          <a:bodyPr anchor="t"/>
          <a:lstStyle>
            <a:lvl1pPr marL="0" indent="0">
              <a:buNone/>
              <a:defRPr sz="12473"/>
            </a:lvl1pPr>
            <a:lvl2pPr marL="1782028" indent="0">
              <a:buNone/>
              <a:defRPr sz="10914"/>
            </a:lvl2pPr>
            <a:lvl3pPr marL="3564057" indent="0">
              <a:buNone/>
              <a:defRPr sz="9354"/>
            </a:lvl3pPr>
            <a:lvl4pPr marL="5346085" indent="0">
              <a:buNone/>
              <a:defRPr sz="7795"/>
            </a:lvl4pPr>
            <a:lvl5pPr marL="7128114" indent="0">
              <a:buNone/>
              <a:defRPr sz="7795"/>
            </a:lvl5pPr>
            <a:lvl6pPr marL="8910142" indent="0">
              <a:buNone/>
              <a:defRPr sz="7795"/>
            </a:lvl6pPr>
            <a:lvl7pPr marL="10692171" indent="0">
              <a:buNone/>
              <a:defRPr sz="7795"/>
            </a:lvl7pPr>
            <a:lvl8pPr marL="12474199" indent="0">
              <a:buNone/>
              <a:defRPr sz="7795"/>
            </a:lvl8pPr>
            <a:lvl9pPr marL="14256228" indent="0">
              <a:buNone/>
              <a:defRPr sz="779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73207" y="8100060"/>
            <a:ext cx="15326508" cy="15006363"/>
          </a:xfrm>
        </p:spPr>
        <p:txBody>
          <a:bodyPr/>
          <a:lstStyle>
            <a:lvl1pPr marL="0" indent="0">
              <a:buNone/>
              <a:defRPr sz="6236"/>
            </a:lvl1pPr>
            <a:lvl2pPr marL="1782028" indent="0">
              <a:buNone/>
              <a:defRPr sz="5457"/>
            </a:lvl2pPr>
            <a:lvl3pPr marL="3564057" indent="0">
              <a:buNone/>
              <a:defRPr sz="4677"/>
            </a:lvl3pPr>
            <a:lvl4pPr marL="5346085" indent="0">
              <a:buNone/>
              <a:defRPr sz="3898"/>
            </a:lvl4pPr>
            <a:lvl5pPr marL="7128114" indent="0">
              <a:buNone/>
              <a:defRPr sz="3898"/>
            </a:lvl5pPr>
            <a:lvl6pPr marL="8910142" indent="0">
              <a:buNone/>
              <a:defRPr sz="3898"/>
            </a:lvl6pPr>
            <a:lvl7pPr marL="10692171" indent="0">
              <a:buNone/>
              <a:defRPr sz="3898"/>
            </a:lvl7pPr>
            <a:lvl8pPr marL="12474199" indent="0">
              <a:buNone/>
              <a:defRPr sz="3898"/>
            </a:lvl8pPr>
            <a:lvl9pPr marL="14256228" indent="0">
              <a:buNone/>
              <a:defRPr sz="389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267015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1592BAA0-C558-3F45-83F3-3B2361460935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41075" y="25025187"/>
            <a:ext cx="16038076" cy="143751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3561159" y="25025187"/>
            <a:ext cx="10692051" cy="1437511"/>
          </a:xfrm>
          <a:prstGeom prst="rect">
            <a:avLst/>
          </a:prstGeom>
        </p:spPr>
        <p:txBody>
          <a:bodyPr/>
          <a:lstStyle/>
          <a:p>
            <a:fld id="{F534E738-0911-B840-AF96-2A21C5E7AD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07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32776" y="3733034"/>
            <a:ext cx="40986194" cy="52187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67016" y="9326880"/>
            <a:ext cx="40986194" cy="14992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4C26519-5709-511B-6E43-06F7AD0E6F2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2" y="2"/>
            <a:ext cx="47520229" cy="37500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98BD564-DF63-8EC9-43C5-66A912AC0E29}"/>
              </a:ext>
            </a:extLst>
          </p:cNvPr>
          <p:cNvSpPr/>
          <p:nvPr userDrawn="1"/>
        </p:nvSpPr>
        <p:spPr>
          <a:xfrm>
            <a:off x="0" y="26009179"/>
            <a:ext cx="47520225" cy="1031468"/>
          </a:xfrm>
          <a:prstGeom prst="rect">
            <a:avLst/>
          </a:prstGeom>
          <a:solidFill>
            <a:srgbClr val="017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7444"/>
          </a:p>
        </p:txBody>
      </p:sp>
    </p:spTree>
    <p:extLst>
      <p:ext uri="{BB962C8B-B14F-4D97-AF65-F5344CB8AC3E}">
        <p14:creationId xmlns:p14="http://schemas.microsoft.com/office/powerpoint/2010/main" val="298254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3564057" rtl="0" eaLnBrk="1" latinLnBrk="0" hangingPunct="1">
        <a:lnSpc>
          <a:spcPct val="90000"/>
        </a:lnSpc>
        <a:spcBef>
          <a:spcPct val="0"/>
        </a:spcBef>
        <a:buNone/>
        <a:defRPr sz="171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91014" indent="-891014" algn="l" defTabSz="3564057" rtl="0" eaLnBrk="1" latinLnBrk="0" hangingPunct="1">
        <a:lnSpc>
          <a:spcPct val="90000"/>
        </a:lnSpc>
        <a:spcBef>
          <a:spcPts val="3898"/>
        </a:spcBef>
        <a:buFont typeface="Arial" panose="020B0604020202020204" pitchFamily="34" charset="0"/>
        <a:buChar char="•"/>
        <a:defRPr sz="10914" kern="1200">
          <a:solidFill>
            <a:schemeClr val="tx1"/>
          </a:solidFill>
          <a:latin typeface="+mn-lt"/>
          <a:ea typeface="+mn-ea"/>
          <a:cs typeface="+mn-cs"/>
        </a:defRPr>
      </a:lvl1pPr>
      <a:lvl2pPr marL="2673043" indent="-891014" algn="l" defTabSz="3564057" rtl="0" eaLnBrk="1" latinLnBrk="0" hangingPunct="1">
        <a:lnSpc>
          <a:spcPct val="90000"/>
        </a:lnSpc>
        <a:spcBef>
          <a:spcPts val="1949"/>
        </a:spcBef>
        <a:buFont typeface="Arial" panose="020B0604020202020204" pitchFamily="34" charset="0"/>
        <a:buChar char="•"/>
        <a:defRPr sz="9354" kern="1200">
          <a:solidFill>
            <a:schemeClr val="tx1"/>
          </a:solidFill>
          <a:latin typeface="+mn-lt"/>
          <a:ea typeface="+mn-ea"/>
          <a:cs typeface="+mn-cs"/>
        </a:defRPr>
      </a:lvl2pPr>
      <a:lvl3pPr marL="4455071" indent="-891014" algn="l" defTabSz="3564057" rtl="0" eaLnBrk="1" latinLnBrk="0" hangingPunct="1">
        <a:lnSpc>
          <a:spcPct val="90000"/>
        </a:lnSpc>
        <a:spcBef>
          <a:spcPts val="1949"/>
        </a:spcBef>
        <a:buFont typeface="Arial" panose="020B0604020202020204" pitchFamily="34" charset="0"/>
        <a:buChar char="•"/>
        <a:defRPr sz="7795" kern="1200">
          <a:solidFill>
            <a:schemeClr val="tx1"/>
          </a:solidFill>
          <a:latin typeface="+mn-lt"/>
          <a:ea typeface="+mn-ea"/>
          <a:cs typeface="+mn-cs"/>
        </a:defRPr>
      </a:lvl3pPr>
      <a:lvl4pPr marL="6237100" indent="-891014" algn="l" defTabSz="3564057" rtl="0" eaLnBrk="1" latinLnBrk="0" hangingPunct="1">
        <a:lnSpc>
          <a:spcPct val="90000"/>
        </a:lnSpc>
        <a:spcBef>
          <a:spcPts val="1949"/>
        </a:spcBef>
        <a:buFont typeface="Arial" panose="020B0604020202020204" pitchFamily="34" charset="0"/>
        <a:buChar char="•"/>
        <a:defRPr sz="7016" kern="1200">
          <a:solidFill>
            <a:schemeClr val="tx1"/>
          </a:solidFill>
          <a:latin typeface="+mn-lt"/>
          <a:ea typeface="+mn-ea"/>
          <a:cs typeface="+mn-cs"/>
        </a:defRPr>
      </a:lvl4pPr>
      <a:lvl5pPr marL="8019128" indent="-891014" algn="l" defTabSz="3564057" rtl="0" eaLnBrk="1" latinLnBrk="0" hangingPunct="1">
        <a:lnSpc>
          <a:spcPct val="90000"/>
        </a:lnSpc>
        <a:spcBef>
          <a:spcPts val="1949"/>
        </a:spcBef>
        <a:buFont typeface="Arial" panose="020B0604020202020204" pitchFamily="34" charset="0"/>
        <a:buChar char="•"/>
        <a:defRPr sz="7016" kern="1200">
          <a:solidFill>
            <a:schemeClr val="tx1"/>
          </a:solidFill>
          <a:latin typeface="+mn-lt"/>
          <a:ea typeface="+mn-ea"/>
          <a:cs typeface="+mn-cs"/>
        </a:defRPr>
      </a:lvl5pPr>
      <a:lvl6pPr marL="9801156" indent="-891014" algn="l" defTabSz="3564057" rtl="0" eaLnBrk="1" latinLnBrk="0" hangingPunct="1">
        <a:lnSpc>
          <a:spcPct val="90000"/>
        </a:lnSpc>
        <a:spcBef>
          <a:spcPts val="1949"/>
        </a:spcBef>
        <a:buFont typeface="Arial" panose="020B0604020202020204" pitchFamily="34" charset="0"/>
        <a:buChar char="•"/>
        <a:defRPr sz="7016" kern="1200">
          <a:solidFill>
            <a:schemeClr val="tx1"/>
          </a:solidFill>
          <a:latin typeface="+mn-lt"/>
          <a:ea typeface="+mn-ea"/>
          <a:cs typeface="+mn-cs"/>
        </a:defRPr>
      </a:lvl6pPr>
      <a:lvl7pPr marL="11583185" indent="-891014" algn="l" defTabSz="3564057" rtl="0" eaLnBrk="1" latinLnBrk="0" hangingPunct="1">
        <a:lnSpc>
          <a:spcPct val="90000"/>
        </a:lnSpc>
        <a:spcBef>
          <a:spcPts val="1949"/>
        </a:spcBef>
        <a:buFont typeface="Arial" panose="020B0604020202020204" pitchFamily="34" charset="0"/>
        <a:buChar char="•"/>
        <a:defRPr sz="7016" kern="1200">
          <a:solidFill>
            <a:schemeClr val="tx1"/>
          </a:solidFill>
          <a:latin typeface="+mn-lt"/>
          <a:ea typeface="+mn-ea"/>
          <a:cs typeface="+mn-cs"/>
        </a:defRPr>
      </a:lvl7pPr>
      <a:lvl8pPr marL="13365213" indent="-891014" algn="l" defTabSz="3564057" rtl="0" eaLnBrk="1" latinLnBrk="0" hangingPunct="1">
        <a:lnSpc>
          <a:spcPct val="90000"/>
        </a:lnSpc>
        <a:spcBef>
          <a:spcPts val="1949"/>
        </a:spcBef>
        <a:buFont typeface="Arial" panose="020B0604020202020204" pitchFamily="34" charset="0"/>
        <a:buChar char="•"/>
        <a:defRPr sz="7016" kern="1200">
          <a:solidFill>
            <a:schemeClr val="tx1"/>
          </a:solidFill>
          <a:latin typeface="+mn-lt"/>
          <a:ea typeface="+mn-ea"/>
          <a:cs typeface="+mn-cs"/>
        </a:defRPr>
      </a:lvl8pPr>
      <a:lvl9pPr marL="15147242" indent="-891014" algn="l" defTabSz="3564057" rtl="0" eaLnBrk="1" latinLnBrk="0" hangingPunct="1">
        <a:lnSpc>
          <a:spcPct val="90000"/>
        </a:lnSpc>
        <a:spcBef>
          <a:spcPts val="1949"/>
        </a:spcBef>
        <a:buFont typeface="Arial" panose="020B0604020202020204" pitchFamily="34" charset="0"/>
        <a:buChar char="•"/>
        <a:defRPr sz="70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64057" rtl="0" eaLnBrk="1" latinLnBrk="0" hangingPunct="1">
        <a:defRPr sz="7016" kern="1200">
          <a:solidFill>
            <a:schemeClr val="tx1"/>
          </a:solidFill>
          <a:latin typeface="+mn-lt"/>
          <a:ea typeface="+mn-ea"/>
          <a:cs typeface="+mn-cs"/>
        </a:defRPr>
      </a:lvl1pPr>
      <a:lvl2pPr marL="1782028" algn="l" defTabSz="3564057" rtl="0" eaLnBrk="1" latinLnBrk="0" hangingPunct="1">
        <a:defRPr sz="7016" kern="1200">
          <a:solidFill>
            <a:schemeClr val="tx1"/>
          </a:solidFill>
          <a:latin typeface="+mn-lt"/>
          <a:ea typeface="+mn-ea"/>
          <a:cs typeface="+mn-cs"/>
        </a:defRPr>
      </a:lvl2pPr>
      <a:lvl3pPr marL="3564057" algn="l" defTabSz="3564057" rtl="0" eaLnBrk="1" latinLnBrk="0" hangingPunct="1">
        <a:defRPr sz="7016" kern="1200">
          <a:solidFill>
            <a:schemeClr val="tx1"/>
          </a:solidFill>
          <a:latin typeface="+mn-lt"/>
          <a:ea typeface="+mn-ea"/>
          <a:cs typeface="+mn-cs"/>
        </a:defRPr>
      </a:lvl3pPr>
      <a:lvl4pPr marL="5346085" algn="l" defTabSz="3564057" rtl="0" eaLnBrk="1" latinLnBrk="0" hangingPunct="1">
        <a:defRPr sz="7016" kern="1200">
          <a:solidFill>
            <a:schemeClr val="tx1"/>
          </a:solidFill>
          <a:latin typeface="+mn-lt"/>
          <a:ea typeface="+mn-ea"/>
          <a:cs typeface="+mn-cs"/>
        </a:defRPr>
      </a:lvl4pPr>
      <a:lvl5pPr marL="7128114" algn="l" defTabSz="3564057" rtl="0" eaLnBrk="1" latinLnBrk="0" hangingPunct="1">
        <a:defRPr sz="7016" kern="1200">
          <a:solidFill>
            <a:schemeClr val="tx1"/>
          </a:solidFill>
          <a:latin typeface="+mn-lt"/>
          <a:ea typeface="+mn-ea"/>
          <a:cs typeface="+mn-cs"/>
        </a:defRPr>
      </a:lvl5pPr>
      <a:lvl6pPr marL="8910142" algn="l" defTabSz="3564057" rtl="0" eaLnBrk="1" latinLnBrk="0" hangingPunct="1">
        <a:defRPr sz="7016" kern="1200">
          <a:solidFill>
            <a:schemeClr val="tx1"/>
          </a:solidFill>
          <a:latin typeface="+mn-lt"/>
          <a:ea typeface="+mn-ea"/>
          <a:cs typeface="+mn-cs"/>
        </a:defRPr>
      </a:lvl6pPr>
      <a:lvl7pPr marL="10692171" algn="l" defTabSz="3564057" rtl="0" eaLnBrk="1" latinLnBrk="0" hangingPunct="1">
        <a:defRPr sz="7016" kern="1200">
          <a:solidFill>
            <a:schemeClr val="tx1"/>
          </a:solidFill>
          <a:latin typeface="+mn-lt"/>
          <a:ea typeface="+mn-ea"/>
          <a:cs typeface="+mn-cs"/>
        </a:defRPr>
      </a:lvl7pPr>
      <a:lvl8pPr marL="12474199" algn="l" defTabSz="3564057" rtl="0" eaLnBrk="1" latinLnBrk="0" hangingPunct="1">
        <a:defRPr sz="7016" kern="1200">
          <a:solidFill>
            <a:schemeClr val="tx1"/>
          </a:solidFill>
          <a:latin typeface="+mn-lt"/>
          <a:ea typeface="+mn-ea"/>
          <a:cs typeface="+mn-cs"/>
        </a:defRPr>
      </a:lvl8pPr>
      <a:lvl9pPr marL="14256228" algn="l" defTabSz="3564057" rtl="0" eaLnBrk="1" latinLnBrk="0" hangingPunct="1">
        <a:defRPr sz="70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7B0F73-611A-718A-235B-73A9DD28C4B2}"/>
              </a:ext>
            </a:extLst>
          </p:cNvPr>
          <p:cNvSpPr txBox="1"/>
          <p:nvPr/>
        </p:nvSpPr>
        <p:spPr>
          <a:xfrm>
            <a:off x="3080085" y="4571999"/>
            <a:ext cx="414367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b="1" dirty="0">
                <a:solidFill>
                  <a:srgbClr val="0171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227797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e3e863-e495-4ff0-8ada-7fcbe9d82698">
      <Terms xmlns="http://schemas.microsoft.com/office/infopath/2007/PartnerControls"/>
    </lcf76f155ced4ddcb4097134ff3c332f>
    <TaxCatchAll xmlns="25f40283-d6de-4d59-9d98-ef9ab82f12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39B1C7D9E99A4EA19C21C763766C60" ma:contentTypeVersion="19" ma:contentTypeDescription="Crée un document." ma:contentTypeScope="" ma:versionID="f7f48f813dcee6c2ccb0f8eb8ab5ac63">
  <xsd:schema xmlns:xsd="http://www.w3.org/2001/XMLSchema" xmlns:xs="http://www.w3.org/2001/XMLSchema" xmlns:p="http://schemas.microsoft.com/office/2006/metadata/properties" xmlns:ns2="c5e3e863-e495-4ff0-8ada-7fcbe9d82698" xmlns:ns3="25f40283-d6de-4d59-9d98-ef9ab82f12be" targetNamespace="http://schemas.microsoft.com/office/2006/metadata/properties" ma:root="true" ma:fieldsID="72488a48987a22fda4f970be778d2f87" ns2:_="" ns3:_="">
    <xsd:import namespace="c5e3e863-e495-4ff0-8ada-7fcbe9d82698"/>
    <xsd:import namespace="25f40283-d6de-4d59-9d98-ef9ab82f12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e3e863-e495-4ff0-8ada-7fcbe9d826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0d3e225c-4d5c-4b9f-93b4-516fbe9c43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f40283-d6de-4d59-9d98-ef9ab82f12b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62e7fe9-8ace-4d74-b745-d977de374dd9}" ma:internalName="TaxCatchAll" ma:showField="CatchAllData" ma:web="25f40283-d6de-4d59-9d98-ef9ab82f12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3DEF37-9075-4B05-98C2-8396ADB5869E}">
  <ds:schemaRefs>
    <ds:schemaRef ds:uri="http://schemas.microsoft.com/office/2006/metadata/properties"/>
    <ds:schemaRef ds:uri="http://schemas.microsoft.com/office/infopath/2007/PartnerControls"/>
    <ds:schemaRef ds:uri="c5e3e863-e495-4ff0-8ada-7fcbe9d82698"/>
    <ds:schemaRef ds:uri="25f40283-d6de-4d59-9d98-ef9ab82f12be"/>
  </ds:schemaRefs>
</ds:datastoreItem>
</file>

<file path=customXml/itemProps2.xml><?xml version="1.0" encoding="utf-8"?>
<ds:datastoreItem xmlns:ds="http://schemas.openxmlformats.org/officeDocument/2006/customXml" ds:itemID="{90C84CA4-4503-462F-91EC-7157073524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CA24E2-A878-467F-8905-64E0691A04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e3e863-e495-4ff0-8ada-7fcbe9d82698"/>
    <ds:schemaRef ds:uri="25f40283-d6de-4d59-9d98-ef9ab82f12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</Words>
  <Application>Microsoft Office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Thème Office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Perrine Neel</dc:creator>
  <cp:keywords/>
  <dc:description/>
  <cp:lastModifiedBy>Christophe SCHWOB</cp:lastModifiedBy>
  <cp:revision>2</cp:revision>
  <dcterms:created xsi:type="dcterms:W3CDTF">2026-03-05T13:39:28Z</dcterms:created>
  <dcterms:modified xsi:type="dcterms:W3CDTF">2026-07-06T13:09:15Z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0x0101000E39B1C7D9E99A4EA19C21C763766C60</vt:lpwstr>
  </property>
</Properties>
</file>